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83" r:id="rId2"/>
    <p:sldId id="282" r:id="rId3"/>
    <p:sldId id="285" r:id="rId4"/>
    <p:sldId id="262" r:id="rId5"/>
    <p:sldId id="279" r:id="rId6"/>
    <p:sldId id="269" r:id="rId7"/>
    <p:sldId id="259" r:id="rId8"/>
    <p:sldId id="276" r:id="rId9"/>
    <p:sldId id="270" r:id="rId10"/>
    <p:sldId id="271" r:id="rId11"/>
    <p:sldId id="272" r:id="rId12"/>
    <p:sldId id="273" r:id="rId13"/>
    <p:sldId id="263" r:id="rId14"/>
    <p:sldId id="274" r:id="rId15"/>
    <p:sldId id="278" r:id="rId16"/>
    <p:sldId id="264" r:id="rId17"/>
    <p:sldId id="275" r:id="rId18"/>
    <p:sldId id="261" r:id="rId19"/>
    <p:sldId id="265" r:id="rId20"/>
    <p:sldId id="266" r:id="rId21"/>
    <p:sldId id="267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95D2E-8384-4810-ADFB-D318BF4E0F5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1190E-6D69-4732-B6D3-CB716BCBD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192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616916589_4e075404ca_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76600"/>
            <a:ext cx="3581400" cy="358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</a:t>
            </a:r>
            <a:r>
              <a:rPr lang="en-US" sz="8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</a:t>
            </a:r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</a:t>
            </a:r>
            <a:endParaRPr lang="en-US" sz="8000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2789520" y="426338"/>
            <a:ext cx="35719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5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u="sng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21637" y="3938672"/>
            <a:ext cx="550072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আব্দুল হালিম</a:t>
            </a:r>
            <a:endParaRPr lang="bn-BD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 শিক্ষক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bn-IN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শিমুলদাইড় বহুমুখী 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উচ্চ বিদ্যালয়</a:t>
            </a:r>
          </a:p>
          <a:p>
            <a:pPr algn="ctr"/>
            <a:r>
              <a:rPr lang="bn-IN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কাজিপুর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সিরাজগঞ্জ।</a:t>
            </a:r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halimkhan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@yahoo.com</a:t>
            </a:r>
            <a:endParaRPr lang="bn-BD" sz="2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C:\Users\Halim\Desktop\560384_108630145940237_198043914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4135" y="1622720"/>
            <a:ext cx="2168471" cy="2168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8290" y="500740"/>
            <a:ext cx="3443302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6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6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পরিচিত</a:t>
            </a:r>
            <a:endParaRPr lang="en-US" sz="6000" b="1" u="sng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224" y="2208431"/>
            <a:ext cx="65722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ঃ-</a:t>
            </a:r>
            <a:r>
              <a:rPr lang="en-US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BD" sz="6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বিষয়-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বাংলা ১ম (কবিতা)</a:t>
            </a:r>
          </a:p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সময়-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৫</a:t>
            </a:r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০ মিনিট</a:t>
            </a:r>
          </a:p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তারিখ- 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৩০</a:t>
            </a:r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/২০১৩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6205" y="384703"/>
            <a:ext cx="7857304" cy="70788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তোমরা নিচের ছবি দেখ এবং কী লক্ষ্য করছো ?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8" y="1221362"/>
            <a:ext cx="3689307" cy="2383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C:\Users\Halim\Desktop\Cell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4422"/>
            <a:ext cx="3971108" cy="24931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 descr="C:\Users\Halim\Desktop\Cell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6683" y="3871508"/>
            <a:ext cx="4034128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 descr="C:\Users\Halim\Desktop\Cell\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786190"/>
            <a:ext cx="3737640" cy="264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199981" y="3429000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কপোতাক্ষ নদ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188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7016" y="683299"/>
            <a:ext cx="3782372" cy="10156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49599" y="3286124"/>
            <a:ext cx="5286412" cy="157163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কপোতাক্ষ নদ</a:t>
            </a:r>
            <a:endParaRPr lang="en-US" sz="8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0941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241" y="2115356"/>
            <a:ext cx="2772770" cy="31667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914400" y="587825"/>
            <a:ext cx="7543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কবি পরিচিতি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63639" y="1499357"/>
            <a:ext cx="2474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 -১৮২৪ সাল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4722" y="1394853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মৃত্যু  ১৮৭৩ সাল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0760" y="2571744"/>
            <a:ext cx="2781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স্থান-- যশোর জেলার </a:t>
            </a:r>
          </a:p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সাগর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দাঁ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ড়ি গ্রামে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7079" y="3869057"/>
            <a:ext cx="33623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তাঁর রচনা </a:t>
            </a:r>
          </a:p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নাদ বধ কাব্য </a:t>
            </a:r>
          </a:p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বীরা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ঙ্গ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 কাব্য </a:t>
            </a:r>
            <a:endParaRPr lang="bn-I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কৃষ্ণকুমারী নাটক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472" y="2918322"/>
            <a:ext cx="2214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তিনি ১৮৪</a:t>
            </a:r>
            <a:r>
              <a:rPr lang="bn-IN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সালে খ্রিষ্ট </a:t>
            </a:r>
          </a:p>
          <a:p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ধর্মে </a:t>
            </a:r>
            <a:r>
              <a:rPr lang="bn-BD" sz="3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দীক্ষিত হন ।</a:t>
            </a:r>
            <a:endParaRPr lang="en-US" sz="36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22" y="1014272"/>
            <a:ext cx="90518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96979" y="5474576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মাইকেল মধুসূদন দত্ত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4859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3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285992"/>
            <a:ext cx="80010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-</a:t>
            </a:r>
            <a:endParaRPr lang="bn-BD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কবির পরিচয় 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পারবে। 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তুর্দশ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পদী কবিতা বলতে কী বোঝায় তা ব্যাখ্যা </a:t>
            </a:r>
            <a:endParaRPr lang="bn-IN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 পারবে ।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কঠিন শব্দের অর্থ ও বাক্য তৈরি করতে পরবে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কবিতার বিষয় বস্তু সংক্ষেপে বলতে পারবে ।</a:t>
            </a:r>
            <a:endParaRPr lang="en-US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6861" y="623732"/>
            <a:ext cx="3286148" cy="92869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u="sng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6195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714" y="580110"/>
            <a:ext cx="5636623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নিচের চি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ত্র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টি দেখ এবং লক্ষ্য কর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DOEL\Desktop\297879_193863777361839_69855396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5" y="1703974"/>
            <a:ext cx="6850759" cy="43872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72764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857364"/>
            <a:ext cx="7677176" cy="255454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আদর্শ পাঠ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শিক্ষক কবিতাটি আবৃত্তি করবে ।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পাঠ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শিক্ষা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র্থী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কবিতাটি আবৃত্তি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করবে । 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 জন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চতুর্দশপদী কবিতা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3846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14358"/>
            <a:ext cx="7858180" cy="19082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নিচের শব্দ দিয়ে অর্থ ও বাক্য তৈরি কর             কল কলে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বিরলে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,  ভ্রান্তির ছলনে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3000372"/>
            <a:ext cx="3720084" cy="2900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32" y="3106998"/>
            <a:ext cx="3906270" cy="30847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128506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326" y="637612"/>
            <a:ext cx="816428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শব্দ ও  বাক্য তৈরি কর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প্রবাসে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দুগ্ধ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স্রোতোরুপী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2428868"/>
            <a:ext cx="3886852" cy="34124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35" y="2143116"/>
            <a:ext cx="3749040" cy="37221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442637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925" y="2214554"/>
            <a:ext cx="65103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কবিতা ব্যাখ্যা </a:t>
            </a:r>
          </a:p>
          <a:p>
            <a:pPr algn="ctr"/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IN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bn-IN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29150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30" y="1583858"/>
            <a:ext cx="6957578" cy="4522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00500" y="616134"/>
            <a:ext cx="816428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কবির বাড়ির পাশের নদী</a:t>
            </a:r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‘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যার নাম কপোতাক্ষ নদ</a:t>
            </a:r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’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77599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785794"/>
            <a:ext cx="7015186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মাইকেল মধুসূদন দত্তের </a:t>
            </a:r>
            <a:r>
              <a:rPr lang="bn-IN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অমর কীর্তি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678" y="2179318"/>
            <a:ext cx="3833321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5025738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222" y="609600"/>
            <a:ext cx="6707777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সতত হে নদ</a:t>
            </a:r>
            <a:r>
              <a:rPr lang="bn-IN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তুমি পড় মোর মনে 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সতত তোমার কথা ভাবি এ বিরলে</a:t>
            </a:r>
            <a:r>
              <a:rPr lang="bn-IN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32" y="2116182"/>
            <a:ext cx="7177084" cy="40371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806466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642918"/>
            <a:ext cx="673697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বহু দেশে দেখিয়াছি বহু নদ দলে</a:t>
            </a:r>
          </a:p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কিন্তু এ স্নেহের তৃষ্ণা মিটি কার জলে ? 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03" y="3071810"/>
            <a:ext cx="3521476" cy="3063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627" y="3109632"/>
            <a:ext cx="4045870" cy="29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690363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94363"/>
            <a:ext cx="66294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জোড়ায় কাজ ও একক কাজ 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2548" y="2857496"/>
            <a:ext cx="735811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কবির </a:t>
            </a:r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 ও মৃত্যু সাল কত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20000"/>
              </a:lnSpc>
            </a:pP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তাঁর </a:t>
            </a:r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অমর কৃতি কী?</a:t>
            </a:r>
          </a:p>
          <a:p>
            <a:pPr>
              <a:lnSpc>
                <a:spcPct val="120000"/>
              </a:lnSpc>
            </a:pP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এটি </a:t>
            </a:r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 ছন্দে লেখা ?</a:t>
            </a:r>
          </a:p>
          <a:p>
            <a:pPr>
              <a:lnSpc>
                <a:spcPct val="120000"/>
              </a:lnSpc>
            </a:pP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৪।</a:t>
            </a: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চতুর্দশ </a:t>
            </a:r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পদী কবিতা বলতে কী বোঝ বল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399704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991600" cy="67226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bn-BD" sz="2800" dirty="0" smtClean="0">
              <a:solidFill>
                <a:srgbClr val="00B0F0"/>
              </a:solidFill>
            </a:endParaRPr>
          </a:p>
          <a:p>
            <a:endParaRPr lang="bn-BD" sz="2800" dirty="0">
              <a:solidFill>
                <a:srgbClr val="00B0F0"/>
              </a:solidFill>
            </a:endParaRPr>
          </a:p>
          <a:p>
            <a:endParaRPr lang="bn-BD" sz="3600" dirty="0" smtClean="0">
              <a:solidFill>
                <a:srgbClr val="00B0F0"/>
              </a:solidFill>
            </a:endParaRPr>
          </a:p>
          <a:p>
            <a:endParaRPr lang="bn-BD" sz="3600" dirty="0">
              <a:solidFill>
                <a:srgbClr val="00B0F0"/>
              </a:solidFill>
            </a:endParaRPr>
          </a:p>
          <a:p>
            <a:endParaRPr lang="bn-BD" sz="36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bn-BD" sz="2800" dirty="0" smtClean="0">
              <a:solidFill>
                <a:srgbClr val="FFFF00"/>
              </a:solidFill>
            </a:endParaRPr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51024" y="666203"/>
            <a:ext cx="4537166" cy="83099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উত্তর মিলিয়ে নাও</a:t>
            </a:r>
            <a:r>
              <a:rPr lang="bn-IN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6" y="2623465"/>
            <a:ext cx="8001000" cy="31700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কবির জন্ম ও মৃত্যু  সাল -১৮২৪ ও ১৮৭৩</a:t>
            </a:r>
          </a:p>
          <a:p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তাঁর অমর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ীর্তি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মেঘনাদ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বধ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কাব্য।</a:t>
            </a:r>
            <a:endParaRPr lang="bn-BD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 কবিতাটি অমিত্রাক্ষর ছন্দে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লেখা।</a:t>
            </a:r>
            <a:endParaRPr lang="bn-BD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৪। চতুর্দশ পদীকে ইংরাজিতে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sonn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et  বলে।</a:t>
            </a:r>
          </a:p>
          <a:p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এতে ১৪ টি লাইন থাকে।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8618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3214686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sonnet 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বলতে কী বোঝ </a:t>
            </a:r>
            <a:r>
              <a:rPr lang="bn-IN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bn-IN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এর 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 সহ উল্লেখ কর ।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684814" y="811103"/>
            <a:ext cx="3571900" cy="114300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IN" sz="44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দলীয় কাজ</a:t>
            </a:r>
            <a:endParaRPr lang="en-US" sz="44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7065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000372"/>
            <a:ext cx="792961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সতত  অর্থ  কি ?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কবির নামের আগে কখন মাইকেল যোগ হয়?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কোথায় বসে কবি এই কবিতাটি লিখেছেন ?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3000364" y="642918"/>
            <a:ext cx="3143272" cy="1000132"/>
          </a:xfrm>
          <a:prstGeom prst="round2Same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000" u="sng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7490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214422"/>
            <a:ext cx="773909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IN" sz="54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  <a:p>
            <a:endParaRPr lang="bn-IN" sz="4000" u="sng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মধুময় স্মৃতি গুলো আমাকে কাঁদায়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তবু দেশে </a:t>
            </a:r>
            <a:endParaRPr lang="bn-IN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আর নাহি ফিরা হয়।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এই লাইনটি কবিতার </a:t>
            </a:r>
            <a:endParaRPr lang="bn-IN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আলোকে বিশ্লেষ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কর ।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4916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856415"/>
            <a:ext cx="7578312" cy="50720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018625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1277</TotalTime>
  <Words>428</Words>
  <Application>Microsoft Office PowerPoint</Application>
  <PresentationFormat>On-screen Show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TSS</dc:creator>
  <cp:lastModifiedBy>Halim</cp:lastModifiedBy>
  <cp:revision>273</cp:revision>
  <dcterms:created xsi:type="dcterms:W3CDTF">2006-08-16T00:00:00Z</dcterms:created>
  <dcterms:modified xsi:type="dcterms:W3CDTF">2013-07-07T04:59:45Z</dcterms:modified>
</cp:coreProperties>
</file>